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5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9746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166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35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858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84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210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985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399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9582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54BA-98EB-4D36-A0F3-DB16102A5B7C}" type="datetimeFigureOut">
              <a:rPr lang="es-MX" smtClean="0"/>
              <a:t>02/10/2016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6AF39-BAFD-4012-95F0-0471067F1B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11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89417"/>
              </p:ext>
            </p:extLst>
          </p:nvPr>
        </p:nvGraphicFramePr>
        <p:xfrm>
          <a:off x="2" y="1397000"/>
          <a:ext cx="9143996" cy="549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2571"/>
                <a:gridCol w="1306285"/>
                <a:gridCol w="1306285"/>
                <a:gridCol w="1306285"/>
                <a:gridCol w="1306285"/>
                <a:gridCol w="1306285"/>
              </a:tblGrid>
              <a:tr h="370840">
                <a:tc>
                  <a:txBody>
                    <a:bodyPr/>
                    <a:lstStyle/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Versión 1 del ecuatoriano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Versión 2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del ecuatoriano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Versión 3 del ecuatoriano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Sobreviviente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hondureño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‘El </a:t>
                      </a:r>
                      <a:r>
                        <a:rPr lang="es-MX" sz="1000" dirty="0" err="1" smtClean="0">
                          <a:solidFill>
                            <a:schemeClr val="tx1"/>
                          </a:solidFill>
                        </a:rPr>
                        <a:t>Wache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’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Fecha del secuestro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20 de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abril y 20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21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21 de agosto</a:t>
                      </a:r>
                    </a:p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21 de agosto</a:t>
                      </a:r>
                    </a:p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Agosto</a:t>
                      </a:r>
                    </a:p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Fecha de ejecución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22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22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22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22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smtClean="0">
                          <a:solidFill>
                            <a:schemeClr val="tx1"/>
                          </a:solidFill>
                        </a:rPr>
                        <a:t>22 de agosto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Número de migrantes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77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76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73-74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Camionetas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Número de perpetradores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8 civiles fuertemente armados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8 civiles fuertemente armados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8 civiles fuertemente armados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9 civiles fuertemente armados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7 zetas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Suerte de los choferes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Golpeados y secuestrados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Petición de rescate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Oferta de unirse a los Zetas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</a:p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</a:p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</a:p>
                    <a:p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Migrantes que aceptaron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la oferta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Ninguno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Ninguno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Ninguno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Tres: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guatemalteco, hondureño y salvadoreño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Sobrevivientes potenciales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Embarazada y niña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Número de estaciones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utilizadas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Huida conjunta de ecuatoriano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</a:rPr>
                        <a:t> y hondureño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Camionetas persiguiendo durante la huida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Sí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44366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002C85AAC8954D85B69762B6A7FE7E" ma:contentTypeVersion="12" ma:contentTypeDescription="Create a new document." ma:contentTypeScope="" ma:versionID="486925466b24650111d723c31fe1ad43">
  <xsd:schema xmlns:xsd="http://www.w3.org/2001/XMLSchema" xmlns:xs="http://www.w3.org/2001/XMLSchema" xmlns:p="http://schemas.microsoft.com/office/2006/metadata/properties" xmlns:ns2="17461795-e92a-4e91-bbcf-4d985d41de94" xmlns:ns3="b9b6212f-9db0-4942-8466-4a359a1c547b" targetNamespace="http://schemas.microsoft.com/office/2006/metadata/properties" ma:root="true" ma:fieldsID="c4c68853c40f693e767c5b0fcbedc538" ns2:_="" ns3:_="">
    <xsd:import namespace="17461795-e92a-4e91-bbcf-4d985d41de94"/>
    <xsd:import namespace="b9b6212f-9db0-4942-8466-4a359a1c54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461795-e92a-4e91-bbcf-4d985d41de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6212f-9db0-4942-8466-4a359a1c547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B2D8FC-2E1F-4F66-B386-7892F7C13486}"/>
</file>

<file path=customXml/itemProps2.xml><?xml version="1.0" encoding="utf-8"?>
<ds:datastoreItem xmlns:ds="http://schemas.openxmlformats.org/officeDocument/2006/customXml" ds:itemID="{ADD5BA48-A59A-45D1-A7FA-1F1B39B916EC}"/>
</file>

<file path=customXml/itemProps3.xml><?xml version="1.0" encoding="utf-8"?>
<ds:datastoreItem xmlns:ds="http://schemas.openxmlformats.org/officeDocument/2006/customXml" ds:itemID="{81A69FDF-DA09-4DC0-AF62-9A0CD722252F}"/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176</Words>
  <Application>Microsoft Office PowerPoint</Application>
  <PresentationFormat>Presentación en pantalla (4:3)</PresentationFormat>
  <Paragraphs>83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Ernesto Pérez Aguirre</dc:creator>
  <cp:lastModifiedBy>Usuario</cp:lastModifiedBy>
  <cp:revision>5</cp:revision>
  <dcterms:created xsi:type="dcterms:W3CDTF">2016-09-18T04:32:35Z</dcterms:created>
  <dcterms:modified xsi:type="dcterms:W3CDTF">2016-10-03T11:41:15Z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0x01010020002C85AAC8954D85B69762B6A7FE7E</vt:lpwstr>
  </property>
</Properties>
</file>