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6DFC98-043A-49A4-9F35-C6FD751A43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GRUPO VI.D.A</a:t>
            </a:r>
            <a:br>
              <a:rPr lang="es-E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LAGUNA A.C.</a:t>
            </a:r>
            <a:endParaRPr lang="es-MX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DCD356-35DE-4C01-834D-CBB9FB7F0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862" y="3690041"/>
            <a:ext cx="4664764" cy="151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38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A82825E-27FA-4354-BDE1-AB1C5BFEC12F}"/>
              </a:ext>
            </a:extLst>
          </p:cNvPr>
          <p:cNvSpPr/>
          <p:nvPr/>
        </p:nvSpPr>
        <p:spPr>
          <a:xfrm>
            <a:off x="815009" y="655577"/>
            <a:ext cx="10561981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i="1" dirty="0">
                <a:latin typeface="Arial Rounded MT Bold" pitchFamily="34" charset="0"/>
              </a:rPr>
              <a:t>EMERGENCIA FORENSE </a:t>
            </a:r>
          </a:p>
          <a:p>
            <a:pPr algn="ctr"/>
            <a:endParaRPr lang="es-ES" sz="2400" b="1" i="1" dirty="0">
              <a:latin typeface="Arial Rounded MT Bold" pitchFamily="34" charset="0"/>
            </a:endParaRPr>
          </a:p>
          <a:p>
            <a:pPr algn="just"/>
            <a:r>
              <a:rPr lang="es-ES" sz="2400" b="1" i="1" dirty="0">
                <a:latin typeface="Arial Rounded MT Bold" pitchFamily="34" charset="0"/>
              </a:rPr>
              <a:t>HEMOS ENCONTRADO RESTOS, OSAMENTAS Y CUERPOS EN DESCOMPOSICION DE LOS CUALES HAN SIDO  ENTREGADOS  25, SE ENCUENTRAN 162 PERSONAS O PERFILES SIN MATCH PERO POSITIVOS A 128 HOMBRES Y 34 MUJERES  EN CONFRONTA PARA COINCIDIR CON FAMILIA </a:t>
            </a:r>
          </a:p>
          <a:p>
            <a:pPr algn="just"/>
            <a:r>
              <a:rPr lang="es-ES" sz="2400" b="1" i="1" dirty="0">
                <a:latin typeface="Arial Rounded MT Bold" pitchFamily="34" charset="0"/>
              </a:rPr>
              <a:t>SE NECESITA DE TODA LA TECNOLOGIA, BASES DE DATOS Y TRABAJO</a:t>
            </a:r>
          </a:p>
          <a:p>
            <a:pPr algn="just"/>
            <a:r>
              <a:rPr lang="es-ES" sz="2400" b="1" i="1" dirty="0">
                <a:latin typeface="Arial Rounded MT Bold" pitchFamily="34" charset="0"/>
              </a:rPr>
              <a:t>EN NUESTRO ESTADO DE COAHUILA  EXISTEN 845 CUERPOS QUE FUERON ENVIADOS A LA FOSA COMUN SIN NINGUN PROTOCOLO DE INHUMACION, SIN FOTO, SIN ADN, EMPALMADOS EN COAHUILA, EN EL PAIS SON MAS DE 26 MIL EN FOSAS Y AHORA EXIGIMOS SEAN EXHUMADOS PARA SER IDENTIFICADOS, HAN SIDO RECUPERADOS 24 Y AUN EN PROCESO  DE IDENTIFICACION  EN COAHUILA </a:t>
            </a:r>
          </a:p>
          <a:p>
            <a:pPr algn="just"/>
            <a:endParaRPr lang="es-ES" sz="1600" b="1" i="1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97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222C87F-FB0F-4F78-AFBA-93C6F181C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83" y="692425"/>
            <a:ext cx="10217426" cy="54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08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920E5DD-8393-43DC-95F5-A925A7064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98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D791C8-62DC-4042-838C-56758708A0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70991" y="769938"/>
            <a:ext cx="9601200" cy="900112"/>
          </a:xfrm>
        </p:spPr>
        <p:txBody>
          <a:bodyPr/>
          <a:lstStyle/>
          <a:p>
            <a:r>
              <a:rPr lang="es-ES" dirty="0"/>
              <a:t>QUIENES SOMOS Y QUE HACEMOS?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DE6A23-6FA1-4F5D-860E-A49CB69366E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92695" y="1781174"/>
            <a:ext cx="9601200" cy="4306888"/>
          </a:xfrm>
        </p:spPr>
        <p:txBody>
          <a:bodyPr>
            <a:normAutofit fontScale="92500"/>
          </a:bodyPr>
          <a:lstStyle/>
          <a:p>
            <a:r>
              <a:rPr lang="es-ES_tradnl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GRUPO DE VICTIMAS INDIRECTAS QUE SE DEDICA A LA BUSQUEDA DE SUS FAMILIARES </a:t>
            </a:r>
            <a:br>
              <a:rPr lang="es-ES_tradnl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s-ES_tradnl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DESAPARECIDOS. </a:t>
            </a:r>
            <a:br>
              <a:rPr lang="es-ES_tradnl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br>
              <a:rPr lang="es-ES_tradnl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s-ES_tradnl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AGRUPADOS DESDE EL 2013 Y QUE HEMOS APOYADO PARA LA LOCALIZACION DE 30 PERSONAS CON TRABAJOS DE REACCION INMEDIATA Y 25 EN RASTREO.</a:t>
            </a:r>
            <a:br>
              <a:rPr lang="es-ES_tradnl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br>
              <a:rPr lang="es-ES_tradnl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s-ES_tradnl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HEMOS PARTICIPADO EN DIVERSAS MARCHAS, FOROS, TALLERES, APORTADO IDEAS PARA LEYES , PARTICIPADO EN EL SENADO Y EN LA CAMARA DE DIPUTADOS </a:t>
            </a:r>
            <a:endParaRPr lang="es-MX" dirty="0">
              <a:solidFill>
                <a:schemeClr val="tx1"/>
              </a:solidFill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07519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CD78F36-8FD4-4717-92D3-1A9F5EA55672}"/>
              </a:ext>
            </a:extLst>
          </p:cNvPr>
          <p:cNvSpPr txBox="1"/>
          <p:nvPr/>
        </p:nvSpPr>
        <p:spPr>
          <a:xfrm>
            <a:off x="2305878" y="742122"/>
            <a:ext cx="697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DONDE ESTAMOS?</a:t>
            </a:r>
            <a:endParaRPr lang="es-MX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Resultado de imagen para donde queda torreon en mexico">
            <a:extLst>
              <a:ext uri="{FF2B5EF4-FFF2-40B4-BE49-F238E27FC236}">
                <a16:creationId xmlns:a16="http://schemas.microsoft.com/office/drawing/2014/main" id="{06E524B2-EC7C-488F-AFFD-C6FCABA16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39" y="1834920"/>
            <a:ext cx="4914072" cy="36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donde queda torreon en mexico">
            <a:extLst>
              <a:ext uri="{FF2B5EF4-FFF2-40B4-BE49-F238E27FC236}">
                <a16:creationId xmlns:a16="http://schemas.microsoft.com/office/drawing/2014/main" id="{62FB1DBF-068F-4B31-BCA0-94CCB290B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483" y="1834921"/>
            <a:ext cx="4009778" cy="378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926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F4DF2B3-4583-4831-941D-6F94F090C6A7}"/>
              </a:ext>
            </a:extLst>
          </p:cNvPr>
          <p:cNvSpPr txBox="1"/>
          <p:nvPr/>
        </p:nvSpPr>
        <p:spPr>
          <a:xfrm>
            <a:off x="2398643" y="768626"/>
            <a:ext cx="7871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/>
              <a:t>ACCIONES DEL GRUPO DESDE 2013</a:t>
            </a:r>
            <a:endParaRPr lang="es-MX" sz="3200" b="1" i="1" dirty="0"/>
          </a:p>
        </p:txBody>
      </p:sp>
      <p:pic>
        <p:nvPicPr>
          <p:cNvPr id="2050" name="Picture 2" descr="Resultado de imagen para MARCHA EL GRUPO VIDA EN TORREON">
            <a:extLst>
              <a:ext uri="{FF2B5EF4-FFF2-40B4-BE49-F238E27FC236}">
                <a16:creationId xmlns:a16="http://schemas.microsoft.com/office/drawing/2014/main" id="{A7F9BF8B-65E7-4CE0-A509-2FFD140DB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52" y="1353401"/>
            <a:ext cx="8242852" cy="463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22294D4-64BA-4878-86C6-669CB916C0C5}"/>
              </a:ext>
            </a:extLst>
          </p:cNvPr>
          <p:cNvSpPr txBox="1"/>
          <p:nvPr/>
        </p:nvSpPr>
        <p:spPr>
          <a:xfrm>
            <a:off x="755374" y="1683026"/>
            <a:ext cx="2107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/>
              <a:t>MARCHAS PARA EXIGIR </a:t>
            </a:r>
          </a:p>
          <a:p>
            <a:r>
              <a:rPr lang="es-ES" sz="2000" b="1" i="1" dirty="0"/>
              <a:t>ESCUCHAME !!</a:t>
            </a:r>
            <a:endParaRPr lang="es-MX" sz="2000" b="1" i="1" dirty="0"/>
          </a:p>
        </p:txBody>
      </p:sp>
    </p:spTree>
    <p:extLst>
      <p:ext uri="{BB962C8B-B14F-4D97-AF65-F5344CB8AC3E}">
        <p14:creationId xmlns:p14="http://schemas.microsoft.com/office/powerpoint/2010/main" val="2695306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E203DF3-525E-432C-85E4-D5B3FF236F27}"/>
              </a:ext>
            </a:extLst>
          </p:cNvPr>
          <p:cNvSpPr txBox="1"/>
          <p:nvPr/>
        </p:nvSpPr>
        <p:spPr>
          <a:xfrm>
            <a:off x="2597426" y="808383"/>
            <a:ext cx="6665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/>
              <a:t>PLANTONES Y LA CONSTRUCCION DE MEMORIAL</a:t>
            </a:r>
            <a:endParaRPr lang="es-MX" b="1" i="1" dirty="0"/>
          </a:p>
        </p:txBody>
      </p:sp>
      <p:pic>
        <p:nvPicPr>
          <p:cNvPr id="3074" name="Picture 2" descr="Resultado de imagen para MARCHA EL GRUPO VIDA EN TORREON">
            <a:extLst>
              <a:ext uri="{FF2B5EF4-FFF2-40B4-BE49-F238E27FC236}">
                <a16:creationId xmlns:a16="http://schemas.microsoft.com/office/drawing/2014/main" id="{9343982B-9FF2-4A6B-8E63-9168B457D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32" y="1195347"/>
            <a:ext cx="5150698" cy="478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MEMORIAL DEL GRUPO VIDA EN TORREON">
            <a:extLst>
              <a:ext uri="{FF2B5EF4-FFF2-40B4-BE49-F238E27FC236}">
                <a16:creationId xmlns:a16="http://schemas.microsoft.com/office/drawing/2014/main" id="{FE36D4A3-2783-4822-8F89-97F4708C8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305" y="1195347"/>
            <a:ext cx="4877826" cy="272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n para MEMORIAL DEL GRUPO VIDA EN TORREON">
            <a:extLst>
              <a:ext uri="{FF2B5EF4-FFF2-40B4-BE49-F238E27FC236}">
                <a16:creationId xmlns:a16="http://schemas.microsoft.com/office/drawing/2014/main" id="{F8914993-9EBB-4789-A567-3179326DA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305" y="3918669"/>
            <a:ext cx="4877826" cy="206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007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C3901BD-0583-46F5-B636-8B3E61765426}"/>
              </a:ext>
            </a:extLst>
          </p:cNvPr>
          <p:cNvSpPr/>
          <p:nvPr/>
        </p:nvSpPr>
        <p:spPr>
          <a:xfrm>
            <a:off x="2623930" y="661456"/>
            <a:ext cx="79910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PIONEROS A NIVEL NACIONAL EN LA BUSQUEDA EN CENTROS DE REHABILITACION SOCIAL (CERESOS) </a:t>
            </a:r>
            <a:endParaRPr lang="es-MX" sz="2000" dirty="0"/>
          </a:p>
        </p:txBody>
      </p:sp>
      <p:pic>
        <p:nvPicPr>
          <p:cNvPr id="3" name="Marcador de contenido 3">
            <a:extLst>
              <a:ext uri="{FF2B5EF4-FFF2-40B4-BE49-F238E27FC236}">
                <a16:creationId xmlns:a16="http://schemas.microsoft.com/office/drawing/2014/main" id="{C456E024-A11E-4E28-842F-E9F62F22F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986" y="1369342"/>
            <a:ext cx="2798307" cy="445656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698154D-8C5B-416B-A778-8A607C6A5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658" y="1369342"/>
            <a:ext cx="4170025" cy="299949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CDCA196-5958-445E-BE05-0458DDCF58E7}"/>
              </a:ext>
            </a:extLst>
          </p:cNvPr>
          <p:cNvSpPr/>
          <p:nvPr/>
        </p:nvSpPr>
        <p:spPr>
          <a:xfrm>
            <a:off x="5065658" y="459864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b="1" i="1" dirty="0">
                <a:latin typeface="Comic Sans MS" pitchFamily="66" charset="0"/>
              </a:rPr>
              <a:t>BUSQUEDA EN VIDA DE NUESTROS SERES AMADOS,  TESTIGOS NOS HAN DICHO QUE HAY PERSONAS DESAPARECIDAS SIN REGISTROS, PRIVADAS DE SU LIBERTAD EN ESTOS CENTROS PENITENCIARIOS </a:t>
            </a:r>
            <a:endParaRPr lang="es-ES" b="1" i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307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AA1424A-AA90-43C6-ABA7-C645EAF931B4}"/>
              </a:ext>
            </a:extLst>
          </p:cNvPr>
          <p:cNvSpPr/>
          <p:nvPr/>
        </p:nvSpPr>
        <p:spPr>
          <a:xfrm>
            <a:off x="914400" y="74226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PIONEROS EN RASTREO DE RESTOS OSEOS EN DIFERENTES PUNTOS DEL ESTADO Y APOYO A OTROS ESTADOS COMO NUEVO LEON, VERACRUZ, CHIHUAHUA,DURANGO, MORELIA </a:t>
            </a:r>
            <a:br>
              <a:rPr lang="es-ES_tradnl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CB7BE4A-BF2B-4BA3-8CA8-AD3847CDC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830" y="742266"/>
            <a:ext cx="3478805" cy="295509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E7336CE-B8DB-44A8-B0C2-ECC14B825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961321"/>
            <a:ext cx="3213652" cy="192819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BB11BE3-3520-4F65-9CB2-FF8EF19AB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654" y="1961321"/>
            <a:ext cx="2972423" cy="1928191"/>
          </a:xfrm>
          <a:prstGeom prst="rect">
            <a:avLst/>
          </a:prstGeom>
        </p:spPr>
      </p:pic>
      <p:pic>
        <p:nvPicPr>
          <p:cNvPr id="8" name="4 Imagen">
            <a:extLst>
              <a:ext uri="{FF2B5EF4-FFF2-40B4-BE49-F238E27FC236}">
                <a16:creationId xmlns:a16="http://schemas.microsoft.com/office/drawing/2014/main" id="{7FD2C17F-BA71-4307-AB9B-C7556AD4B0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020606"/>
            <a:ext cx="3213652" cy="2095128"/>
          </a:xfrm>
          <a:prstGeom prst="rect">
            <a:avLst/>
          </a:prstGeom>
        </p:spPr>
      </p:pic>
      <p:pic>
        <p:nvPicPr>
          <p:cNvPr id="4098" name="Picture 2" descr="Resultado de imagen para BUSQUEDAS DEL GRUPO VIDA EN TORREON">
            <a:extLst>
              <a:ext uri="{FF2B5EF4-FFF2-40B4-BE49-F238E27FC236}">
                <a16:creationId xmlns:a16="http://schemas.microsoft.com/office/drawing/2014/main" id="{0FBC76D8-1B59-4240-ADF1-876F606BD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654" y="4020607"/>
            <a:ext cx="2972423" cy="209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2 Imagen">
            <a:extLst>
              <a:ext uri="{FF2B5EF4-FFF2-40B4-BE49-F238E27FC236}">
                <a16:creationId xmlns:a16="http://schemas.microsoft.com/office/drawing/2014/main" id="{F44F3206-D2AF-4196-A1F5-549F23225E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830" y="3697357"/>
            <a:ext cx="3478805" cy="241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07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BUSQUEDAS DEL GRUPO VIDA EN TORREON">
            <a:extLst>
              <a:ext uri="{FF2B5EF4-FFF2-40B4-BE49-F238E27FC236}">
                <a16:creationId xmlns:a16="http://schemas.microsoft.com/office/drawing/2014/main" id="{91D4013C-6E5D-4163-A2DE-1B7B36DE0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07" y="772768"/>
            <a:ext cx="3265903" cy="250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481F36D-68B0-4534-9B68-DC07985C7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210" y="747302"/>
            <a:ext cx="7151193" cy="5363396"/>
          </a:xfrm>
          <a:prstGeom prst="rect">
            <a:avLst/>
          </a:prstGeom>
        </p:spPr>
      </p:pic>
      <p:pic>
        <p:nvPicPr>
          <p:cNvPr id="4" name="1 Imagen">
            <a:extLst>
              <a:ext uri="{FF2B5EF4-FFF2-40B4-BE49-F238E27FC236}">
                <a16:creationId xmlns:a16="http://schemas.microsoft.com/office/drawing/2014/main" id="{4C33ED42-4825-4BF6-9F32-C0DB1AFAB7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07" y="3527300"/>
            <a:ext cx="3265903" cy="233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37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4336B1D-7399-4D9E-8427-3DA8A5845F09}"/>
              </a:ext>
            </a:extLst>
          </p:cNvPr>
          <p:cNvSpPr/>
          <p:nvPr/>
        </p:nvSpPr>
        <p:spPr>
          <a:xfrm>
            <a:off x="3220279" y="6674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LOS LUGARES DONDE HEMOS ENCONTRADO RESTOS OSEOS SON </a:t>
            </a:r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992772-B05C-4C5C-89A3-16BF8FCFA938}"/>
              </a:ext>
            </a:extLst>
          </p:cNvPr>
          <p:cNvSpPr txBox="1"/>
          <p:nvPr/>
        </p:nvSpPr>
        <p:spPr>
          <a:xfrm>
            <a:off x="940905" y="1313766"/>
            <a:ext cx="1029693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i="1" dirty="0">
                <a:latin typeface="Bodoni MT" panose="02070603080606020203" pitchFamily="18" charset="0"/>
              </a:rPr>
              <a:t>1.-PANTEON MUNICIPAL TORREON                           19.- SANTA SOFIA</a:t>
            </a:r>
          </a:p>
          <a:p>
            <a:r>
              <a:rPr lang="es-ES_tradnl" sz="1400" b="1" i="1" dirty="0">
                <a:latin typeface="Bodoni MT" panose="02070603080606020203" pitchFamily="18" charset="0"/>
              </a:rPr>
              <a:t>2.-CERRO BOLA                                                                   20.-EL VOLCAN</a:t>
            </a:r>
          </a:p>
          <a:p>
            <a:r>
              <a:rPr lang="es-ES_tradnl" sz="1400" b="1" i="1" dirty="0">
                <a:solidFill>
                  <a:srgbClr val="FF0000"/>
                </a:solidFill>
                <a:latin typeface="Bodoni MT" panose="02070603080606020203" pitchFamily="18" charset="0"/>
              </a:rPr>
              <a:t>3.-EJIDO EL SOL   </a:t>
            </a:r>
            <a:r>
              <a:rPr lang="es-ES_tradnl" sz="1400" b="1" i="1" dirty="0">
                <a:latin typeface="Bodoni MT" panose="02070603080606020203" pitchFamily="18" charset="0"/>
              </a:rPr>
              <a:t>                                                               </a:t>
            </a:r>
            <a:r>
              <a:rPr lang="es-ES_tradnl" sz="1400" b="1" i="1" dirty="0">
                <a:solidFill>
                  <a:srgbClr val="FF0000"/>
                </a:solidFill>
                <a:latin typeface="Bodoni MT" panose="02070603080606020203" pitchFamily="18" charset="0"/>
              </a:rPr>
              <a:t>21.- SAN ANTONIO DEL ALTO</a:t>
            </a:r>
          </a:p>
          <a:p>
            <a:r>
              <a:rPr lang="es-ES_tradnl" sz="1400" b="1" i="1" dirty="0">
                <a:latin typeface="Bodoni MT" panose="02070603080606020203" pitchFamily="18" charset="0"/>
              </a:rPr>
              <a:t>4.-CERRITOS MUNICIPIO DE SAN PEDRO              22.- COAHUAYANA EN MICHOACAN</a:t>
            </a:r>
          </a:p>
          <a:p>
            <a:r>
              <a:rPr lang="es-ES_tradnl" sz="1400" b="1" i="1" dirty="0">
                <a:latin typeface="Bodoni MT" panose="02070603080606020203" pitchFamily="18" charset="0"/>
              </a:rPr>
              <a:t>5.-SAN SALVADOR                                                                ENTRE OTROS</a:t>
            </a:r>
          </a:p>
          <a:p>
            <a:r>
              <a:rPr lang="es-ES_tradnl" sz="1400" b="1" i="1" dirty="0">
                <a:solidFill>
                  <a:srgbClr val="FF0000"/>
                </a:solidFill>
                <a:latin typeface="Bodoni MT" panose="02070603080606020203" pitchFamily="18" charset="0"/>
              </a:rPr>
              <a:t>6.-ESTACION CLAUDIO                                                     23.- FRANCISCO AGUANAVAL</a:t>
            </a:r>
          </a:p>
          <a:p>
            <a:r>
              <a:rPr lang="es-ES_tradnl" sz="1400" b="1" i="1" dirty="0">
                <a:solidFill>
                  <a:srgbClr val="FF0000"/>
                </a:solidFill>
                <a:latin typeface="Bodoni MT" panose="02070603080606020203" pitchFamily="18" charset="0"/>
              </a:rPr>
              <a:t>7.-LA ROSITA                                                                          24.- FLORES MAGON</a:t>
            </a:r>
          </a:p>
          <a:p>
            <a:r>
              <a:rPr lang="es-ES_tradnl" sz="1400" b="1" i="1" dirty="0">
                <a:latin typeface="Bodoni MT" panose="02070603080606020203" pitchFamily="18" charset="0"/>
              </a:rPr>
              <a:t>8.-BUENOS AIRES                                                                </a:t>
            </a:r>
            <a:r>
              <a:rPr lang="es-ES_tradnl" sz="1400" b="1" i="1" dirty="0">
                <a:solidFill>
                  <a:srgbClr val="FF0000"/>
                </a:solidFill>
                <a:latin typeface="Bodoni MT" panose="02070603080606020203" pitchFamily="18" charset="0"/>
              </a:rPr>
              <a:t>25.- SIMON BOLIVAR</a:t>
            </a:r>
          </a:p>
          <a:p>
            <a:r>
              <a:rPr lang="es-ES_tradnl" sz="1400" b="1" i="1" dirty="0">
                <a:solidFill>
                  <a:srgbClr val="FF0000"/>
                </a:solidFill>
                <a:latin typeface="Bodoni MT" panose="02070603080606020203" pitchFamily="18" charset="0"/>
              </a:rPr>
              <a:t>9.-EL VENADO                                                                        26.- CUEVA DEL TABACO </a:t>
            </a:r>
          </a:p>
          <a:p>
            <a:r>
              <a:rPr lang="es-ES_tradnl" sz="1400" b="1" i="1" dirty="0">
                <a:latin typeface="Bodoni MT" panose="02070603080606020203" pitchFamily="18" charset="0"/>
              </a:rPr>
              <a:t>10.-EL CANTABRO</a:t>
            </a:r>
          </a:p>
          <a:p>
            <a:r>
              <a:rPr lang="es-ES_tradnl" sz="1400" b="1" i="1" dirty="0">
                <a:latin typeface="Bodoni MT" panose="02070603080606020203" pitchFamily="18" charset="0"/>
              </a:rPr>
              <a:t>11.-LA UNION </a:t>
            </a:r>
          </a:p>
          <a:p>
            <a:r>
              <a:rPr lang="es-ES_tradnl" sz="1400" b="1" i="1" dirty="0">
                <a:solidFill>
                  <a:srgbClr val="FF0000"/>
                </a:solidFill>
                <a:latin typeface="Bodoni MT" panose="02070603080606020203" pitchFamily="18" charset="0"/>
              </a:rPr>
              <a:t>12.-PATROCINIO </a:t>
            </a:r>
          </a:p>
          <a:p>
            <a:r>
              <a:rPr lang="es-ES_tradnl" sz="1400" b="1" i="1" dirty="0">
                <a:latin typeface="Bodoni MT" panose="02070603080606020203" pitchFamily="18" charset="0"/>
              </a:rPr>
              <a:t>13.-JIMENEZ  DGO</a:t>
            </a:r>
          </a:p>
          <a:p>
            <a:r>
              <a:rPr lang="es-ES_tradnl" sz="1400" b="1" i="1" dirty="0">
                <a:latin typeface="Bodoni MT" panose="02070603080606020203" pitchFamily="18" charset="0"/>
              </a:rPr>
              <a:t>14.-CABALLO BLANCO</a:t>
            </a:r>
          </a:p>
          <a:p>
            <a:r>
              <a:rPr lang="es-ES_tradnl" sz="1400" b="1" i="1" dirty="0">
                <a:latin typeface="Bodoni MT" panose="02070603080606020203" pitchFamily="18" charset="0"/>
              </a:rPr>
              <a:t>15.-JUAREZ  CHIHUAHUA</a:t>
            </a:r>
          </a:p>
          <a:p>
            <a:r>
              <a:rPr lang="es-ES_tradnl" sz="1400" b="1" i="1" dirty="0">
                <a:solidFill>
                  <a:srgbClr val="FF0000"/>
                </a:solidFill>
                <a:latin typeface="Bodoni MT" panose="02070603080606020203" pitchFamily="18" charset="0"/>
              </a:rPr>
              <a:t>16.-SANTA ELENA</a:t>
            </a:r>
          </a:p>
          <a:p>
            <a:r>
              <a:rPr lang="es-ES_tradnl" sz="1400" b="1" i="1" dirty="0">
                <a:solidFill>
                  <a:srgbClr val="FF0000"/>
                </a:solidFill>
                <a:latin typeface="Bodoni MT" panose="02070603080606020203" pitchFamily="18" charset="0"/>
              </a:rPr>
              <a:t>17.-SAN ANTONIO DE GURZA</a:t>
            </a:r>
          </a:p>
          <a:p>
            <a:r>
              <a:rPr lang="es-ES_tradnl" sz="1400" b="1" i="1" dirty="0">
                <a:latin typeface="Bodoni MT" panose="02070603080606020203" pitchFamily="18" charset="0"/>
              </a:rPr>
              <a:t>18.-RANCHO ALEGRE</a:t>
            </a:r>
          </a:p>
          <a:p>
            <a:r>
              <a:rPr lang="es-ES_tradnl" sz="1400" b="1" i="1" dirty="0">
                <a:latin typeface="Bodoni MT" panose="02070603080606020203" pitchFamily="18" charset="0"/>
              </a:rPr>
              <a:t>SIENDO PATROCINIO EL LUGAR MAS TERRIBLE Y DOLOROSO PUES NO ES UNA FOSA ES UNA ZONA DE EXTERMINIO DE 66 HECTAREAS DE LOS CUALES SE HAN TRABAJADO 64 CUADRANTES HASTA AHORA CON 3 AÑOS TRABAJANDO Y NO SE HA TERMINADO</a:t>
            </a:r>
            <a:endParaRPr lang="es-ES" sz="1400" b="1" i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9368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002C85AAC8954D85B69762B6A7FE7E" ma:contentTypeVersion="12" ma:contentTypeDescription="Create a new document." ma:contentTypeScope="" ma:versionID="486925466b24650111d723c31fe1ad43">
  <xsd:schema xmlns:xsd="http://www.w3.org/2001/XMLSchema" xmlns:xs="http://www.w3.org/2001/XMLSchema" xmlns:p="http://schemas.microsoft.com/office/2006/metadata/properties" xmlns:ns2="17461795-e92a-4e91-bbcf-4d985d41de94" xmlns:ns3="b9b6212f-9db0-4942-8466-4a359a1c547b" targetNamespace="http://schemas.microsoft.com/office/2006/metadata/properties" ma:root="true" ma:fieldsID="c4c68853c40f693e767c5b0fcbedc538" ns2:_="" ns3:_="">
    <xsd:import namespace="17461795-e92a-4e91-bbcf-4d985d41de94"/>
    <xsd:import namespace="b9b6212f-9db0-4942-8466-4a359a1c54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61795-e92a-4e91-bbcf-4d985d41de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b6212f-9db0-4942-8466-4a359a1c547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0AC9546-5BA2-4BEA-ADAC-DC59A82472C3}"/>
</file>

<file path=customXml/itemProps2.xml><?xml version="1.0" encoding="utf-8"?>
<ds:datastoreItem xmlns:ds="http://schemas.openxmlformats.org/officeDocument/2006/customXml" ds:itemID="{63BAA24D-5DAB-4F6E-A5BB-F4A6BBEA1B0B}"/>
</file>

<file path=customXml/itemProps3.xml><?xml version="1.0" encoding="utf-8"?>
<ds:datastoreItem xmlns:ds="http://schemas.openxmlformats.org/officeDocument/2006/customXml" ds:itemID="{1A308D6E-C976-46D2-AFDC-EC964B27A91D}"/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114</TotalTime>
  <Words>392</Words>
  <Application>Microsoft Office PowerPoint</Application>
  <PresentationFormat>Panorámica</PresentationFormat>
  <Paragraphs>36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Arial Rounded MT Bold</vt:lpstr>
      <vt:lpstr>Bodoni MT</vt:lpstr>
      <vt:lpstr>Comic Sans MS</vt:lpstr>
      <vt:lpstr>Garamond</vt:lpstr>
      <vt:lpstr>Orgánico</vt:lpstr>
      <vt:lpstr>GRUPO VI.D.A LAGUNA A.C.</vt:lpstr>
      <vt:lpstr>QUIENES SOMOS Y QUE HACEMOS?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GRUPO VI.D.A LAGUNA A.C.</dc:title>
  <dc:creator>Silvia Elida</dc:creator>
  <cp:lastModifiedBy>silvia ortiz oscar sanchez viesca</cp:lastModifiedBy>
  <cp:revision>11</cp:revision>
  <dcterms:created xsi:type="dcterms:W3CDTF">2019-04-28T19:14:36Z</dcterms:created>
  <dcterms:modified xsi:type="dcterms:W3CDTF">2019-04-29T13:51:42Z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0x01010020002C85AAC8954D85B69762B6A7FE7E</vt:lpwstr>
  </property>
</Properties>
</file>