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F0FBF-B75C-4DDB-8893-C650BB76699A}" type="datetimeFigureOut">
              <a:rPr lang="es-MX" smtClean="0"/>
              <a:t>30/01/2020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B1F6-568C-4247-AFBC-42EAA3AF53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9234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F0FBF-B75C-4DDB-8893-C650BB76699A}" type="datetimeFigureOut">
              <a:rPr lang="es-MX" smtClean="0"/>
              <a:t>30/01/2020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B1F6-568C-4247-AFBC-42EAA3AF53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6350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F0FBF-B75C-4DDB-8893-C650BB76699A}" type="datetimeFigureOut">
              <a:rPr lang="es-MX" smtClean="0"/>
              <a:t>30/01/2020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B1F6-568C-4247-AFBC-42EAA3AF53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5372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F0FBF-B75C-4DDB-8893-C650BB76699A}" type="datetimeFigureOut">
              <a:rPr lang="es-MX" smtClean="0"/>
              <a:t>30/01/2020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B1F6-568C-4247-AFBC-42EAA3AF53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0200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F0FBF-B75C-4DDB-8893-C650BB76699A}" type="datetimeFigureOut">
              <a:rPr lang="es-MX" smtClean="0"/>
              <a:t>30/01/2020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B1F6-568C-4247-AFBC-42EAA3AF53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0840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F0FBF-B75C-4DDB-8893-C650BB76699A}" type="datetimeFigureOut">
              <a:rPr lang="es-MX" smtClean="0"/>
              <a:t>30/01/2020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B1F6-568C-4247-AFBC-42EAA3AF53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1119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F0FBF-B75C-4DDB-8893-C650BB76699A}" type="datetimeFigureOut">
              <a:rPr lang="es-MX" smtClean="0"/>
              <a:t>30/01/2020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B1F6-568C-4247-AFBC-42EAA3AF53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79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F0FBF-B75C-4DDB-8893-C650BB76699A}" type="datetimeFigureOut">
              <a:rPr lang="es-MX" smtClean="0"/>
              <a:t>30/01/2020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B1F6-568C-4247-AFBC-42EAA3AF53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5087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F0FBF-B75C-4DDB-8893-C650BB76699A}" type="datetimeFigureOut">
              <a:rPr lang="es-MX" smtClean="0"/>
              <a:t>30/01/2020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B1F6-568C-4247-AFBC-42EAA3AF53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0074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F0FBF-B75C-4DDB-8893-C650BB76699A}" type="datetimeFigureOut">
              <a:rPr lang="es-MX" smtClean="0"/>
              <a:t>30/01/2020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B1F6-568C-4247-AFBC-42EAA3AF53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4439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F0FBF-B75C-4DDB-8893-C650BB76699A}" type="datetimeFigureOut">
              <a:rPr lang="es-MX" smtClean="0"/>
              <a:t>30/01/2020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B1F6-568C-4247-AFBC-42EAA3AF53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49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F0FBF-B75C-4DDB-8893-C650BB76699A}" type="datetimeFigureOut">
              <a:rPr lang="es-MX" smtClean="0"/>
              <a:t>30/01/2020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DB1F6-568C-4247-AFBC-42EAA3AF53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655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30559" t="14651" r="38135" b="7751"/>
          <a:stretch/>
        </p:blipFill>
        <p:spPr>
          <a:xfrm>
            <a:off x="190006" y="0"/>
            <a:ext cx="4880758" cy="6801756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5169618" y="446929"/>
            <a:ext cx="375645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Fecha de publicación: </a:t>
            </a:r>
            <a:r>
              <a:rPr lang="es-MX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 de enero de 2020</a:t>
            </a:r>
          </a:p>
          <a:p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Impresiones (</a:t>
            </a:r>
            <a:r>
              <a:rPr lang="es-MX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eces que las personas vieron este </a:t>
            </a:r>
            <a:r>
              <a:rPr lang="es-MX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Tweet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s-MX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758,848</a:t>
            </a:r>
          </a:p>
          <a:p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Interacciones totales (veces que la gente interactúo con este </a:t>
            </a:r>
            <a:r>
              <a:rPr lang="es-MX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Tweet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s-MX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77,854</a:t>
            </a:r>
          </a:p>
          <a:p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Interacciones con el contenido multimedia (cantidad de clics en su contenido multimedia, imágenes y videos): </a:t>
            </a:r>
            <a:r>
              <a:rPr lang="es-MX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47,871</a:t>
            </a:r>
          </a:p>
          <a:p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 gusta (veces que a las personas les gustó este </a:t>
            </a:r>
            <a:r>
              <a:rPr lang="es-MX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Tweet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s-MX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16,120</a:t>
            </a:r>
          </a:p>
          <a:p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Clics en el perfil (cantidad de clics en su  nombre o fotografía de perfil): </a:t>
            </a:r>
            <a:r>
              <a:rPr lang="es-MX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4,645</a:t>
            </a:r>
          </a:p>
          <a:p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Retweets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4,631</a:t>
            </a:r>
          </a:p>
          <a:p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Abrir el detalle (veces que la gente siguió los detalles del </a:t>
            </a:r>
            <a:r>
              <a:rPr lang="es-MX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Tweet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s-MX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3,507</a:t>
            </a:r>
          </a:p>
          <a:p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Respuestas al </a:t>
            </a:r>
            <a:r>
              <a:rPr lang="es-MX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Tweet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877</a:t>
            </a:r>
          </a:p>
          <a:p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Clics en el enlace: </a:t>
            </a:r>
            <a:r>
              <a:rPr lang="es-MX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204</a:t>
            </a:r>
          </a:p>
          <a:p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Nuevos seguidores a partir de este </a:t>
            </a:r>
            <a:r>
              <a:rPr lang="es-MX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Tweet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851208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5169618" y="446929"/>
            <a:ext cx="375645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Fecha de publicación: </a:t>
            </a:r>
            <a:r>
              <a:rPr lang="es-MX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 de enero de 2020</a:t>
            </a:r>
          </a:p>
          <a:p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Impresiones (</a:t>
            </a:r>
            <a:r>
              <a:rPr lang="es-MX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eces que las personas vieron este </a:t>
            </a:r>
            <a:r>
              <a:rPr lang="es-MX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Tweet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s-MX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880,633</a:t>
            </a:r>
          </a:p>
          <a:p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Interacciones totales (veces que la gente interactúo con este </a:t>
            </a:r>
            <a:r>
              <a:rPr lang="es-MX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Tweet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s-MX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36,424</a:t>
            </a:r>
          </a:p>
          <a:p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 gusta (veces que a las personas les gustó este </a:t>
            </a:r>
            <a:r>
              <a:rPr lang="es-MX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Tweet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s-MX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20,945</a:t>
            </a:r>
          </a:p>
          <a:p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Clics en el perfil (cantidad de clics en su  nombre o fotografía de perfil): </a:t>
            </a:r>
            <a:r>
              <a:rPr lang="es-MX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8,213</a:t>
            </a:r>
          </a:p>
          <a:p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Retweets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3,841</a:t>
            </a:r>
          </a:p>
          <a:p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Abrir el detalle (veces que la gente siguió los detalles del </a:t>
            </a:r>
            <a:r>
              <a:rPr lang="es-MX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Tweet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s-MX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1,995</a:t>
            </a:r>
          </a:p>
          <a:p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Respuestas al </a:t>
            </a:r>
            <a:r>
              <a:rPr lang="es-MX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Tweet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1,428</a:t>
            </a:r>
          </a:p>
          <a:p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Clics en el enlace: </a:t>
            </a:r>
            <a:r>
              <a:rPr lang="es-MX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s-MX" sz="1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Nuevos seguidores a partir de este </a:t>
            </a:r>
            <a:r>
              <a:rPr lang="es-MX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Tweet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s-MX" sz="1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268" y="446929"/>
            <a:ext cx="4923350" cy="1946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41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5169618" y="446929"/>
            <a:ext cx="375645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Fecha de publicación: </a:t>
            </a:r>
            <a:r>
              <a:rPr lang="es-MX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de enero de 2020</a:t>
            </a:r>
          </a:p>
          <a:p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Impresiones (</a:t>
            </a:r>
            <a:r>
              <a:rPr lang="es-MX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eces que las personas vieron este </a:t>
            </a:r>
            <a:r>
              <a:rPr lang="es-MX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Tweet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s-MX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964,645</a:t>
            </a:r>
          </a:p>
          <a:p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Interacciones totales (veces que la gente interactúo con este </a:t>
            </a:r>
            <a:r>
              <a:rPr lang="es-MX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Tweet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s-MX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171,579</a:t>
            </a:r>
          </a:p>
          <a:p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Interacciones con el contenido multimedia (cantidad de clics en su contenido multimedia, imágenes y videos): </a:t>
            </a:r>
            <a:r>
              <a:rPr lang="es-MX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132,091</a:t>
            </a:r>
          </a:p>
          <a:p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 gusta (veces que a las personas les gustó este </a:t>
            </a:r>
            <a:r>
              <a:rPr lang="es-MX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Tweet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s-MX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12,227</a:t>
            </a:r>
          </a:p>
          <a:p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Clics en el perfil (cantidad de clics en su  nombre o fotografía de perfil): </a:t>
            </a:r>
            <a:r>
              <a:rPr lang="es-MX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15,085</a:t>
            </a:r>
          </a:p>
          <a:p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Retweets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4,983</a:t>
            </a:r>
          </a:p>
          <a:p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Abrir el detalle (veces que la gente siguió los detalles del </a:t>
            </a:r>
            <a:r>
              <a:rPr lang="es-MX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Tweet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s-MX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5,580</a:t>
            </a:r>
          </a:p>
          <a:p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Respuestas al </a:t>
            </a:r>
            <a:r>
              <a:rPr lang="es-MX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Tweet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1,053</a:t>
            </a:r>
          </a:p>
          <a:p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Clics en el enlace: </a:t>
            </a:r>
            <a:r>
              <a:rPr lang="es-MX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561</a:t>
            </a:r>
          </a:p>
          <a:p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Nuevos seguidores a partir de este </a:t>
            </a:r>
            <a:r>
              <a:rPr lang="es-MX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Tweet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s-MX" sz="1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97" y="446929"/>
            <a:ext cx="4981779" cy="3272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8858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002C85AAC8954D85B69762B6A7FE7E" ma:contentTypeVersion="12" ma:contentTypeDescription="Create a new document." ma:contentTypeScope="" ma:versionID="486925466b24650111d723c31fe1ad43">
  <xsd:schema xmlns:xsd="http://www.w3.org/2001/XMLSchema" xmlns:xs="http://www.w3.org/2001/XMLSchema" xmlns:p="http://schemas.microsoft.com/office/2006/metadata/properties" xmlns:ns2="17461795-e92a-4e91-bbcf-4d985d41de94" xmlns:ns3="b9b6212f-9db0-4942-8466-4a359a1c547b" targetNamespace="http://schemas.microsoft.com/office/2006/metadata/properties" ma:root="true" ma:fieldsID="c4c68853c40f693e767c5b0fcbedc538" ns2:_="" ns3:_="">
    <xsd:import namespace="17461795-e92a-4e91-bbcf-4d985d41de94"/>
    <xsd:import namespace="b9b6212f-9db0-4942-8466-4a359a1c547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461795-e92a-4e91-bbcf-4d985d41de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b6212f-9db0-4942-8466-4a359a1c547b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DC6A6FA-1B96-4D00-B4A6-A798D524B337}"/>
</file>

<file path=customXml/itemProps2.xml><?xml version="1.0" encoding="utf-8"?>
<ds:datastoreItem xmlns:ds="http://schemas.openxmlformats.org/officeDocument/2006/customXml" ds:itemID="{E5E015EC-8BCE-48AB-B4D2-D97D133F0E91}"/>
</file>

<file path=customXml/itemProps3.xml><?xml version="1.0" encoding="utf-8"?>
<ds:datastoreItem xmlns:ds="http://schemas.openxmlformats.org/officeDocument/2006/customXml" ds:itemID="{690BD5C2-7A06-4637-A329-965A2F89194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344</Words>
  <Application>Microsoft Office PowerPoint</Application>
  <PresentationFormat>Presentación en pantalla (4:3)</PresentationFormat>
  <Paragraphs>61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Valeria</dc:creator>
  <cp:lastModifiedBy>Valeria</cp:lastModifiedBy>
  <cp:revision>4</cp:revision>
  <dcterms:created xsi:type="dcterms:W3CDTF">2020-01-30T17:40:42Z</dcterms:created>
  <dcterms:modified xsi:type="dcterms:W3CDTF">2020-01-30T18:16:28Z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0x01010020002C85AAC8954D85B69762B6A7FE7E</vt:lpwstr>
  </property>
</Properties>
</file>