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F0FBF-B75C-4DDB-8893-C650BB76699A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B1F6-568C-4247-AFBC-42EAA3AF5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923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F0FBF-B75C-4DDB-8893-C650BB76699A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B1F6-568C-4247-AFBC-42EAA3AF5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635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F0FBF-B75C-4DDB-8893-C650BB76699A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B1F6-568C-4247-AFBC-42EAA3AF5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537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F0FBF-B75C-4DDB-8893-C650BB76699A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B1F6-568C-4247-AFBC-42EAA3AF5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02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F0FBF-B75C-4DDB-8893-C650BB76699A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B1F6-568C-4247-AFBC-42EAA3AF5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084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F0FBF-B75C-4DDB-8893-C650BB76699A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B1F6-568C-4247-AFBC-42EAA3AF5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111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F0FBF-B75C-4DDB-8893-C650BB76699A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B1F6-568C-4247-AFBC-42EAA3AF5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7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F0FBF-B75C-4DDB-8893-C650BB76699A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B1F6-568C-4247-AFBC-42EAA3AF5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508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F0FBF-B75C-4DDB-8893-C650BB76699A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B1F6-568C-4247-AFBC-42EAA3AF5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007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F0FBF-B75C-4DDB-8893-C650BB76699A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B1F6-568C-4247-AFBC-42EAA3AF5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4439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F0FBF-B75C-4DDB-8893-C650BB76699A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DB1F6-568C-4247-AFBC-42EAA3AF5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49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F0FBF-B75C-4DDB-8893-C650BB76699A}" type="datetimeFigureOut">
              <a:rPr lang="es-MX" smtClean="0"/>
              <a:t>30/01/2020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DB1F6-568C-4247-AFBC-42EAA3AF53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655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0559" t="14651" r="38135" b="7751"/>
          <a:stretch/>
        </p:blipFill>
        <p:spPr>
          <a:xfrm>
            <a:off x="190006" y="0"/>
            <a:ext cx="4880758" cy="68017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5169618" y="446929"/>
            <a:ext cx="375645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Fecha de publicación: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de enero de 2020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Impresiones (</a:t>
            </a: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eces que las personas vieron este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758,848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Interacciones totales (veces que la gente interactúo con este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77,854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Interacciones con el contenido multimedia (cantidad de clics en su contenido multimedia, imágenes y videos):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47,871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gusta (veces que a las personas les gustó este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16,120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Clics en el perfil (cantidad de clics en su  nombre o fotografía de perfil):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4,645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Retweets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4,631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Abrir el detalle (veces que la gente siguió los detalles del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3,507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Respuestas al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877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Clics en el enlace: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204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Nuevos seguidores a partir de este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5120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169618" y="446929"/>
            <a:ext cx="375645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Fecha de publicación: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de enero de 2020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Impresiones (</a:t>
            </a: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eces que las personas vieron este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880,633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Interacciones totales (veces que la gente interactúo con este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36,424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gusta (veces que a las personas les gustó este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20,945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Clics en el perfil (cantidad de clics en su  nombre o fotografía de perfil):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8,213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Retweets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3,841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Abrir el detalle (veces que la gente siguió los detalles del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1,995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Respuestas al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1,428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Clics en el enlace: </a:t>
            </a:r>
            <a:r>
              <a:rPr lang="es-MX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MX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Nuevos seguidores a partir de este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s-MX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68" y="446929"/>
            <a:ext cx="4923350" cy="194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4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169618" y="446929"/>
            <a:ext cx="375645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Fecha de publicación: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de enero de 2020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Impresiones (</a:t>
            </a:r>
            <a:r>
              <a:rPr lang="es-MX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eces que las personas vieron este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964,645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Interacciones totales (veces que la gente interactúo con este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171,579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Interacciones con el contenido multimedia (cantidad de clics en su contenido multimedia, imágenes y videos):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132,091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gusta (veces que a las personas les gustó este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12,227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Clics en el perfil (cantidad de clics en su  nombre o fotografía de perfil):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15,085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Retweets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4,983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Abrir el detalle (veces que la gente siguió los detalles del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5,580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Respuestas al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1,053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Clics en el enlace: </a:t>
            </a:r>
            <a:r>
              <a:rPr lang="es-MX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561</a:t>
            </a:r>
          </a:p>
          <a:p>
            <a:endParaRPr lang="es-MX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Nuevos seguidores a partir de este </a:t>
            </a:r>
            <a:r>
              <a:rPr lang="es-MX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Tweet</a:t>
            </a:r>
            <a:r>
              <a:rPr lang="es-MX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MX" sz="1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97" y="446929"/>
            <a:ext cx="4981779" cy="3272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858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002C85AAC8954D85B69762B6A7FE7E" ma:contentTypeVersion="12" ma:contentTypeDescription="Create a new document." ma:contentTypeScope="" ma:versionID="486925466b24650111d723c31fe1ad43">
  <xsd:schema xmlns:xsd="http://www.w3.org/2001/XMLSchema" xmlns:xs="http://www.w3.org/2001/XMLSchema" xmlns:p="http://schemas.microsoft.com/office/2006/metadata/properties" xmlns:ns2="17461795-e92a-4e91-bbcf-4d985d41de94" xmlns:ns3="b9b6212f-9db0-4942-8466-4a359a1c547b" targetNamespace="http://schemas.microsoft.com/office/2006/metadata/properties" ma:root="true" ma:fieldsID="c4c68853c40f693e767c5b0fcbedc538" ns2:_="" ns3:_="">
    <xsd:import namespace="17461795-e92a-4e91-bbcf-4d985d41de94"/>
    <xsd:import namespace="b9b6212f-9db0-4942-8466-4a359a1c54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61795-e92a-4e91-bbcf-4d985d41de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212f-9db0-4942-8466-4a359a1c547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C6A6FA-1B96-4D00-B4A6-A798D524B337}"/>
</file>

<file path=customXml/itemProps2.xml><?xml version="1.0" encoding="utf-8"?>
<ds:datastoreItem xmlns:ds="http://schemas.openxmlformats.org/officeDocument/2006/customXml" ds:itemID="{E5E015EC-8BCE-48AB-B4D2-D97D133F0E91}"/>
</file>

<file path=customXml/itemProps3.xml><?xml version="1.0" encoding="utf-8"?>
<ds:datastoreItem xmlns:ds="http://schemas.openxmlformats.org/officeDocument/2006/customXml" ds:itemID="{690BD5C2-7A06-4637-A329-965A2F89194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344</Words>
  <Application>Microsoft Office PowerPoint</Application>
  <PresentationFormat>Presentación en pantalla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Valeria</dc:creator>
  <cp:lastModifiedBy>Valeria</cp:lastModifiedBy>
  <cp:revision>4</cp:revision>
  <dcterms:created xsi:type="dcterms:W3CDTF">2020-01-30T17:40:42Z</dcterms:created>
  <dcterms:modified xsi:type="dcterms:W3CDTF">2020-01-30T18:16:28Z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0x01010020002C85AAC8954D85B69762B6A7FE7E</vt:lpwstr>
  </property>
</Properties>
</file>